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HOWARD LN / DESSAU RD
Intersection ID: 5166825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HOWARD LN / DESSAU RD
Intersection ID: 5166825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HOWARD LN / DESSAU RD
Intersection ID: 5166825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HOWARD LN / DESSAU RD
Intersection ID: 5166825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